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7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9957-1617-43C5-B70D-AA8074968EC0}" type="datetimeFigureOut">
              <a:rPr lang="ru-RU" smtClean="0"/>
              <a:pPr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9604C-AFBD-46BF-B5E3-8185F74AD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9957-1617-43C5-B70D-AA8074968EC0}" type="datetimeFigureOut">
              <a:rPr lang="ru-RU" smtClean="0"/>
              <a:pPr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9604C-AFBD-46BF-B5E3-8185F74AD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9957-1617-43C5-B70D-AA8074968EC0}" type="datetimeFigureOut">
              <a:rPr lang="ru-RU" smtClean="0"/>
              <a:pPr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9604C-AFBD-46BF-B5E3-8185F74AD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9957-1617-43C5-B70D-AA8074968EC0}" type="datetimeFigureOut">
              <a:rPr lang="ru-RU" smtClean="0"/>
              <a:pPr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9604C-AFBD-46BF-B5E3-8185F74AD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9957-1617-43C5-B70D-AA8074968EC0}" type="datetimeFigureOut">
              <a:rPr lang="ru-RU" smtClean="0"/>
              <a:pPr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9604C-AFBD-46BF-B5E3-8185F74AD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9957-1617-43C5-B70D-AA8074968EC0}" type="datetimeFigureOut">
              <a:rPr lang="ru-RU" smtClean="0"/>
              <a:pPr/>
              <a:t>27.01.2019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9604C-AFBD-46BF-B5E3-8185F74AD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9957-1617-43C5-B70D-AA8074968EC0}" type="datetimeFigureOut">
              <a:rPr lang="ru-RU" smtClean="0"/>
              <a:pPr/>
              <a:t>27.01.2019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9604C-AFBD-46BF-B5E3-8185F74AD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9957-1617-43C5-B70D-AA8074968EC0}" type="datetimeFigureOut">
              <a:rPr lang="ru-RU" smtClean="0"/>
              <a:pPr/>
              <a:t>27.01.2019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9604C-AFBD-46BF-B5E3-8185F74AD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9957-1617-43C5-B70D-AA8074968EC0}" type="datetimeFigureOut">
              <a:rPr lang="ru-RU" smtClean="0"/>
              <a:pPr/>
              <a:t>27.01.2019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9604C-AFBD-46BF-B5E3-8185F74AD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9957-1617-43C5-B70D-AA8074968EC0}" type="datetimeFigureOut">
              <a:rPr lang="ru-RU" smtClean="0"/>
              <a:pPr/>
              <a:t>27.01.2019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9604C-AFBD-46BF-B5E3-8185F74AD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9957-1617-43C5-B70D-AA8074968EC0}" type="datetimeFigureOut">
              <a:rPr lang="ru-RU" smtClean="0"/>
              <a:pPr/>
              <a:t>27.01.2019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9604C-AFBD-46BF-B5E3-8185F74AD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B9957-1617-43C5-B70D-AA8074968EC0}" type="datetimeFigureOut">
              <a:rPr lang="ru-RU" smtClean="0"/>
              <a:pPr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9604C-AFBD-46BF-B5E3-8185F74AD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41" y="0"/>
            <a:ext cx="92954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5113" t="10692" r="16869" b="51883"/>
          <a:stretch>
            <a:fillRect/>
          </a:stretch>
        </p:blipFill>
        <p:spPr bwMode="auto">
          <a:xfrm>
            <a:off x="0" y="-1"/>
            <a:ext cx="9144000" cy="700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906" t="43876" r="7034" b="10804"/>
          <a:stretch>
            <a:fillRect/>
          </a:stretch>
        </p:blipFill>
        <p:spPr bwMode="auto">
          <a:xfrm>
            <a:off x="0" y="0"/>
            <a:ext cx="9144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906" t="43876" r="7034" b="10804"/>
          <a:stretch>
            <a:fillRect/>
          </a:stretch>
        </p:blipFill>
        <p:spPr bwMode="auto">
          <a:xfrm>
            <a:off x="0" y="0"/>
            <a:ext cx="9144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Прямая со стрелкой 3"/>
          <p:cNvCxnSpPr/>
          <p:nvPr/>
        </p:nvCxnSpPr>
        <p:spPr>
          <a:xfrm>
            <a:off x="3500430" y="2571744"/>
            <a:ext cx="2286016" cy="1857388"/>
          </a:xfrm>
          <a:prstGeom prst="straightConnector1">
            <a:avLst/>
          </a:prstGeom>
          <a:ln w="508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rot="5400000" flipH="1" flipV="1">
            <a:off x="3679025" y="2607463"/>
            <a:ext cx="2143140" cy="1785950"/>
          </a:xfrm>
          <a:prstGeom prst="straightConnector1">
            <a:avLst/>
          </a:prstGeom>
          <a:ln w="508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0</Words>
  <Application>Microsoft Office PowerPoint</Application>
  <PresentationFormat>Экран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Слайд 1</vt:lpstr>
      <vt:lpstr>Слайд 2</vt:lpstr>
      <vt:lpstr>Слайд 3</vt:lpstr>
      <vt:lpstr>Слайд 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Valentina</dc:creator>
  <cp:lastModifiedBy>Valentina</cp:lastModifiedBy>
  <cp:revision>21</cp:revision>
  <dcterms:created xsi:type="dcterms:W3CDTF">2019-01-24T14:43:52Z</dcterms:created>
  <dcterms:modified xsi:type="dcterms:W3CDTF">2019-01-27T11:16:22Z</dcterms:modified>
</cp:coreProperties>
</file>