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62" r:id="rId4"/>
    <p:sldId id="264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5167E-3CEE-431F-8F3B-0608FB2149C3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C0BBE-3E1E-4A9F-AF67-6F64787FF3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A71E-4275-41BB-A1D3-22D2B9E03211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F1C6-B5C8-480B-92C4-FC0A8E7B54EB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5AE4-5987-488F-9C69-E443E6DEFE63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03B-85A0-4A3D-B97D-FEF7BB9D0535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0F73-4838-4D31-A642-31D0CC827673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6DDF-D7F0-461A-AB8A-695913256AB8}" type="datetime1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CDC-955A-4136-8C33-90068E7ADC4E}" type="datetime1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CB2C-B119-4AE0-90D3-0FBC7923B8B6}" type="datetime1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404-EEE6-48EF-A853-01D8C404915B}" type="datetime1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AA8-72B2-4451-B99D-98B608B765AD}" type="datetime1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73E2-D6BA-47B4-8571-B2035AB4FA39}" type="datetime1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609EA-5934-4540-82C2-642C695B070B}" type="datetime1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AGEA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3688" y="1091679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Радость послушания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322941" y="522688"/>
            <a:ext cx="201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истоки\мама скан\4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132856"/>
            <a:ext cx="6408712" cy="41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AGEA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holdingtv.tv/images/15173135301_gusi-lebedi._arhangel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929618" cy="57329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AGEA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царевна лягушка сказка с красивыми картин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4130673" cy="4214842"/>
          </a:xfrm>
          <a:prstGeom prst="rect">
            <a:avLst/>
          </a:prstGeom>
          <a:noFill/>
        </p:spPr>
      </p:pic>
      <p:pic>
        <p:nvPicPr>
          <p:cNvPr id="3076" name="Picture 4" descr="У каждого народа есть свои положительные и отрицательные герои, наша задача – характеристика Царевны-лягушк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14356"/>
            <a:ext cx="3429024" cy="41672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5000636"/>
            <a:ext cx="6215106" cy="12144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«Царевна – лягушка»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AGEA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xn--90acfeb4aelod1c9bwd.xn--p1ai/wp-content/uploads/2016/09/95296_55645f7206f0755645f7206f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929618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500702"/>
            <a:ext cx="8001056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«Аленький цветочек»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AGEA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1501769"/>
            <a:ext cx="6659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538965" y="738713"/>
            <a:ext cx="201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1988840"/>
            <a:ext cx="77768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«Гни дерево пока гнётся, учи дитятко  пока слушается»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Лучше всего гнуть дерево, пока это ветка, и ребенка лучше воспитывать, пока он не вырос.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«Кого уважают того и слушают»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должны учиться уважать и слушать всех людей, независимо от возраста, тогда люди будут уважать нас и слушать.</a:t>
            </a: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692697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Пословицы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AGEA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980728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Важнейшие жизненные правила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Жить со всеми в мире и согласии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Уважать старших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Проявлять заботу о слабых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Любить правду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Быть трудолюбивыми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22919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102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Valentina</cp:lastModifiedBy>
  <cp:revision>15</cp:revision>
  <dcterms:created xsi:type="dcterms:W3CDTF">2017-02-21T07:32:54Z</dcterms:created>
  <dcterms:modified xsi:type="dcterms:W3CDTF">2019-11-28T14:56:23Z</dcterms:modified>
</cp:coreProperties>
</file>